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Lato" panose="020B0604020202020204" charset="0"/>
      <p:regular r:id="rId17"/>
      <p:bold r:id="rId18"/>
      <p:italic r:id="rId19"/>
      <p:boldItalic r:id="rId20"/>
    </p:embeddedFont>
    <p:embeddedFont>
      <p:font typeface="Montserrat" panose="020B0604020202020204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more detail about each point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Shape 136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7" name="Shape 13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Shape 1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Shape 14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46" name="Shape 14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Shape 16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8" name="Shape 16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3" name="Shape 18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Shape 18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9" name="Shape 18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Shape 195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96" name="Shape 196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Shape 2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8" name="Shape 2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Shape 2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6" name="Shape 226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Shape 23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2" name="Shape 23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Shape 250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/>
        </p:nvSpPr>
        <p:spPr>
          <a:xfrm>
            <a:off x="234275" y="2692150"/>
            <a:ext cx="3825000" cy="21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School: Patapsco Middle School</a:t>
            </a:r>
            <a:endParaRPr sz="1500" dirty="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Grade: Middle School (6th)</a:t>
            </a:r>
            <a:endParaRPr sz="1500" dirty="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State: Maryland</a:t>
            </a:r>
            <a:endParaRPr sz="1500" dirty="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Designed by: The RoboKnights Team </a:t>
            </a:r>
            <a:endParaRPr sz="1500" dirty="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2017-2018</a:t>
            </a:r>
            <a:endParaRPr sz="1500" dirty="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Members:</a:t>
            </a:r>
            <a:endParaRPr sz="1500" dirty="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" sz="1500" b="1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Harini Devireddy</a:t>
            </a:r>
            <a:endParaRPr sz="1500" b="1" dirty="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Pragna Yalamanchili</a:t>
            </a:r>
            <a:endParaRPr sz="1500" b="1" dirty="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Srinidhi Akella</a:t>
            </a:r>
            <a:endParaRPr sz="1500" b="1" dirty="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Venya Karri </a:t>
            </a:r>
            <a:endParaRPr sz="1500" b="1" dirty="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82C7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82C7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82C7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3066875" y="902275"/>
            <a:ext cx="5845200" cy="25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0145AC"/>
                </a:solidFill>
                <a:latin typeface="Roboto"/>
                <a:ea typeface="Roboto"/>
                <a:cs typeface="Roboto"/>
                <a:sym typeface="Roboto"/>
              </a:rPr>
              <a:t>           </a:t>
            </a:r>
            <a:r>
              <a:rPr lang="en" sz="6000" dirty="0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7200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7200" baseline="30000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6000" baseline="30000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sz="6000" baseline="30000" dirty="0">
              <a:solidFill>
                <a:srgbClr val="92D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(Reduce, Reuse, Recycle)</a:t>
            </a:r>
            <a:endParaRPr sz="3000" baseline="30000" dirty="0">
              <a:solidFill>
                <a:srgbClr val="92D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Prototype Pitch</a:t>
            </a:r>
            <a:r>
              <a:rPr lang="en" sz="4000" baseline="30000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aseline="30000" dirty="0">
              <a:solidFill>
                <a:srgbClr val="92D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 dirty="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 dirty="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 dirty="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 dirty="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 dirty="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 dirty="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 dirty="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 dirty="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 dirty="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 dirty="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 dirty="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 dirty="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 dirty="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aseline="30000" dirty="0">
                <a:solidFill>
                  <a:srgbClr val="0145AC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6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98F50-31AD-4827-BF36-DD6743403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381" y="14176"/>
            <a:ext cx="2335433" cy="8007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535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Additional Advantages/Facts about </a:t>
            </a:r>
            <a:r>
              <a:rPr lang="e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3000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482100" y="1477800"/>
            <a:ext cx="7854300" cy="31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Below are the additional advantages  by </a:t>
            </a: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1400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One coke can can run a television for 2 hours or power a light bulb for more than 4 hours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Our product had a 90% success rate and would increase the per household average of metal items recycled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Recycling metal items reduces greenhouse gas and carbon emissions compared to using new metal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Recycled metals can continue to be recycled and will not lose their structural value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92% of energy is saved using recycled aluminum.</a:t>
            </a:r>
            <a:endParaRPr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68447-13C1-44C9-A846-9D5DE5F02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381" y="14176"/>
            <a:ext cx="2335433" cy="8007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848675" y="40675"/>
            <a:ext cx="80667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3000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3000" dirty="0">
                <a:latin typeface="Times New Roman"/>
                <a:ea typeface="Times New Roman"/>
                <a:cs typeface="Times New Roman"/>
                <a:sym typeface="Times New Roman"/>
              </a:rPr>
              <a:t> Efficiency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29975"/>
            <a:ext cx="6456350" cy="433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CA282F-395F-447C-B97E-FBAD81207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79" y="14176"/>
            <a:ext cx="1985735" cy="6808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730225" y="3073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Next Steps for R</a:t>
            </a:r>
            <a:r>
              <a:rPr lang="en" sz="3000" baseline="300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1231775" y="1197050"/>
            <a:ext cx="7038900" cy="34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Enabling below capabilities are been considered for future enhancements for multi iteration releases for full blown product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Plastic, cardboard, paper and glass detectors are additional capabilities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Monthly repots as notifications to user’s phone with data and reports on how much they have recycled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Extend product capabilities from residential to commercial usage.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Temperature sensor can be used to detect temperature over 80 degrees Fahrenheit  inside trash bin, to notify user with  a message on LCD - “Please Empty Trash Bin!”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6700" y="3778175"/>
            <a:ext cx="2117300" cy="136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8D9F88-F800-4957-885E-6CB418D14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381" y="14176"/>
            <a:ext cx="2335433" cy="800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2049300" y="384150"/>
            <a:ext cx="5045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Any Questions?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2282787" y="1298250"/>
            <a:ext cx="4578425" cy="3677075"/>
          </a:xfrm>
          <a:prstGeom prst="rect">
            <a:avLst/>
          </a:prstGeom>
          <a:noFill/>
          <a:ln>
            <a:noFill/>
          </a:ln>
          <a:effectLst>
            <a:outerShdw blurRad="100013" dist="19050" dir="5820000" algn="bl" rotWithShape="0">
              <a:srgbClr val="D9D9D9">
                <a:alpha val="58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BF0FF-5CE0-42DB-AB28-78CBD8C8A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381" y="14176"/>
            <a:ext cx="2335433" cy="800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175" y="3341975"/>
            <a:ext cx="1926826" cy="180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1259675" y="4248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Problem Definition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219900" y="1384150"/>
            <a:ext cx="83985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 lot of recyclable items are being thrown into the trash and being sent to landfills everyday,  this creates toxic chemicals that heat up the earth and contributes to global warming.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Another issue with recyclable items in landfills is that they don’t biodegrade quickly. In fact, it takes an average aluminum can takes 200-500 years to biodegrade.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 have no device that can restrict recyclable items from intermixing with  the trash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 b="1">
                <a:latin typeface="Times New Roman"/>
                <a:ea typeface="Times New Roman"/>
                <a:cs typeface="Times New Roman"/>
                <a:sym typeface="Times New Roman"/>
              </a:rPr>
              <a:t>Bottomline is inability to efficiently segregate recyclable items from trash causes environmental pollution and opportunity lost in saving energy</a:t>
            </a: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1776000" y="4097875"/>
            <a:ext cx="23346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06F460-20AE-4A57-9190-DDFC62B30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381" y="14176"/>
            <a:ext cx="2335433" cy="800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1391600" y="324775"/>
            <a:ext cx="60996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Client and Current Impact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231450" y="267900"/>
            <a:ext cx="769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75" y="1699500"/>
            <a:ext cx="2252875" cy="20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120550" y="1329050"/>
            <a:ext cx="7223100" cy="3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Gemma Evans, the Recycling Coordinator, for Howard County Public Works.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Howard County Residents (population of 313,414)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Impact</a:t>
            </a:r>
            <a:endParaRPr b="1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Toxic chemicals are leaching into the ground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Indirectly affecting climate change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Reduction in the amount of materials recycled and reused for other purposes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49.9% Diversion rate of materials being diverted from Alpha Ridge Landfill to a recycling facility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1.7% of recycled materials are made of metal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C4139C-6567-414A-9FC9-7F3F9F9C6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381" y="14176"/>
            <a:ext cx="2335433" cy="800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1297500" y="769435"/>
            <a:ext cx="7292700" cy="690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imes New Roman"/>
                <a:ea typeface="Times New Roman"/>
                <a:cs typeface="Times New Roman"/>
                <a:sym typeface="Times New Roman"/>
              </a:rPr>
              <a:t>Requirements and expectations for </a:t>
            </a:r>
            <a:r>
              <a:rPr lang="en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3000" baseline="30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" sz="3000" dirty="0">
                <a:latin typeface="Times New Roman"/>
                <a:ea typeface="Times New Roman"/>
                <a:cs typeface="Times New Roman"/>
                <a:sym typeface="Times New Roman"/>
              </a:rPr>
              <a:t>device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383700" y="1424500"/>
            <a:ext cx="8376600" cy="3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a tool to  identify recyclable items and restrict recyclable items to be intermixed with  the trash </a:t>
            </a:r>
            <a:endParaRPr sz="14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Proximity sensing of recyclable items</a:t>
            </a:r>
            <a:endParaRPr sz="14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to be weatherproof and avoid damage from trash inside the container</a:t>
            </a:r>
            <a:endParaRPr sz="14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to have display panel for friendly usability and buzzer prompting</a:t>
            </a:r>
            <a:endParaRPr sz="14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Recyclables should be fed individually to container</a:t>
            </a:r>
            <a:endParaRPr sz="14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 is limited for home usage - Needs further improvements for commercial usage</a:t>
            </a:r>
            <a:endParaRPr sz="14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8F766-742D-42DB-9A02-84C6E6B5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381" y="14176"/>
            <a:ext cx="2335433" cy="8007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Current Solutions and their Weaknesses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1003350" y="1435125"/>
            <a:ext cx="76272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Below are key findings based on our market research  on existing solutions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There is no distinct product in market that can identify all types of recyclable items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None of the devices in the market, surprisingly is user friendly - don't have display, prompting and notification capabilities.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No device that can identify  recyclable items that settled in trash bin, free flow to trash bin(W/O lid) and thrown into trash bin(with lid).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Bottomline is there is no efficient  device that can restrict recyclable items  from intermixing with trash.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1776000" y="4097875"/>
            <a:ext cx="23346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85A2F-3C58-499D-A3C9-E33DD1B37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381" y="28352"/>
            <a:ext cx="2335433" cy="800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708600" y="19528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imes New Roman"/>
                <a:ea typeface="Times New Roman"/>
                <a:cs typeface="Times New Roman"/>
                <a:sym typeface="Times New Roman"/>
              </a:rPr>
              <a:t>Choices Made for Prototype  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1198500" y="1116625"/>
            <a:ext cx="7236900" cy="3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We considered the following solution choices  for protype and selected Design Option 3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Char char="➢"/>
            </a:pPr>
            <a:r>
              <a:rPr lang="e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Option 1: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 A device to identify  recyclable items thrown into  (free flow) the trash bin without  lid</a:t>
            </a:r>
            <a:endParaRPr sz="1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Option 2: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 A device to identify  recyclable items from the settled items of the trash bin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Option 3: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  A device to identify trash and recyclable items thrown into  the trash bin with lid</a:t>
            </a:r>
            <a:endParaRPr sz="1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Given defined timeline we considered the following capabilities for this iteration but it has  foundational framework that can be extendable for future releases.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Identification of few selected  recyclable items - metal detection scope only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Individual loading of the items in  trash bin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LCD display for prompts and RTC along with buzzer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Lid auto open/close based on identification of items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Residential usage only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5CCF0-109E-4482-BC89-EEF0FFF1C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381" y="14176"/>
            <a:ext cx="2335433" cy="800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1180475" y="205223"/>
            <a:ext cx="70389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imes New Roman"/>
                <a:ea typeface="Times New Roman"/>
                <a:cs typeface="Times New Roman"/>
                <a:sym typeface="Times New Roman"/>
              </a:rPr>
              <a:t>Prototype Demonstration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25" y="1832225"/>
            <a:ext cx="2479398" cy="185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5013" y="1832224"/>
            <a:ext cx="1838947" cy="24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6350" y="1811372"/>
            <a:ext cx="1838925" cy="241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0400" y="1811375"/>
            <a:ext cx="1738986" cy="23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F1A869-0C12-4715-8899-F6396DCAD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5381" y="14176"/>
            <a:ext cx="2335433" cy="800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992700" y="3954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Advantages of R</a:t>
            </a:r>
            <a:r>
              <a:rPr lang="en" sz="3000" baseline="30000"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Prototype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472200" y="1614300"/>
            <a:ext cx="7864200" cy="31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                The device has foundational framework with focused capabilities but has potential to be fully extendable to meet broader diversified needs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latin typeface="Times New Roman"/>
                <a:ea typeface="Times New Roman"/>
                <a:cs typeface="Times New Roman"/>
                <a:sym typeface="Times New Roman"/>
              </a:rPr>
              <a:t>Key Advantages</a:t>
            </a:r>
            <a:endParaRPr sz="14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Minimizes intermixing of recyclable with trash in turn helps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Reduction of  chemical toxic gases generation  from Landfills 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Increased Opportunity in recycling and  energy saving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Real time clock (RTC) with day, date, time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Not expensive product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Scalability of product - Potential to increase the size of the trashcan  without redesigning because the product is part of the lid of the trash can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085C2-9ABF-455F-9411-2E5488916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381" y="14176"/>
            <a:ext cx="2335433" cy="800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498975" y="395400"/>
            <a:ext cx="760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  Key Strengths of R</a:t>
            </a:r>
            <a:r>
              <a:rPr lang="en" sz="3000" baseline="300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baseline="30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Prototype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5760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472200" y="1614300"/>
            <a:ext cx="7864200" cy="2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                The device has foundational framework with focused capabilities but has potential to be fully extendable to meet broader diversified needs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latin typeface="Times New Roman"/>
                <a:ea typeface="Times New Roman"/>
                <a:cs typeface="Times New Roman"/>
                <a:sym typeface="Times New Roman"/>
              </a:rPr>
              <a:t>Key Strengths</a:t>
            </a:r>
            <a:endParaRPr sz="14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Supports metal  detection to avoid intermixing with trash and provides recycle opportunity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 device is very user friendly - displays a LCD message  and buzzer to prompt user  to recycle the item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If the item is recyclable, the  lid does not automatically open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Displays the temperature inside the trash can on LCD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F11B9-D072-4989-AFED-71E6011E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381" y="14176"/>
            <a:ext cx="2335433" cy="800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896</Words>
  <Application>Microsoft Office PowerPoint</Application>
  <PresentationFormat>On-screen Show (16:9)</PresentationFormat>
  <Paragraphs>119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Montserrat</vt:lpstr>
      <vt:lpstr>Lato</vt:lpstr>
      <vt:lpstr>Roboto</vt:lpstr>
      <vt:lpstr>Times New Roman</vt:lpstr>
      <vt:lpstr>Focus</vt:lpstr>
      <vt:lpstr>Focus</vt:lpstr>
      <vt:lpstr>PowerPoint Presentation</vt:lpstr>
      <vt:lpstr>Problem Definition </vt:lpstr>
      <vt:lpstr>Client and Current Impact</vt:lpstr>
      <vt:lpstr>Requirements and expectations for R3 device</vt:lpstr>
      <vt:lpstr>Current Solutions and their Weaknesses</vt:lpstr>
      <vt:lpstr>Choices Made for Prototype  </vt:lpstr>
      <vt:lpstr>Prototype Demonstration</vt:lpstr>
      <vt:lpstr>Advantages of R3 Prototype </vt:lpstr>
      <vt:lpstr>  Key Strengths of R3 Prototype  </vt:lpstr>
      <vt:lpstr>Additional Advantages/Facts about R3</vt:lpstr>
      <vt:lpstr>R3 Efficiency</vt:lpstr>
      <vt:lpstr>Next Steps for R3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NagendraPrakash Karri</dc:creator>
  <cp:lastModifiedBy>NagendraPrakash Karri</cp:lastModifiedBy>
  <cp:revision>4</cp:revision>
  <dcterms:modified xsi:type="dcterms:W3CDTF">2018-06-19T12:38:59Z</dcterms:modified>
</cp:coreProperties>
</file>